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72" r:id="rId4"/>
    <p:sldId id="271" r:id="rId5"/>
    <p:sldId id="270" r:id="rId6"/>
    <p:sldId id="269" r:id="rId7"/>
    <p:sldId id="268" r:id="rId8"/>
    <p:sldId id="267" r:id="rId9"/>
    <p:sldId id="264" r:id="rId10"/>
    <p:sldId id="266" r:id="rId11"/>
    <p:sldId id="263" r:id="rId12"/>
    <p:sldId id="262" r:id="rId13"/>
    <p:sldId id="261" r:id="rId14"/>
    <p:sldId id="260" r:id="rId15"/>
    <p:sldId id="25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CEF3-8A79-4366-A123-1EEE237B0C93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A462-3EDA-483A-8967-AB64DCF27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43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CEF3-8A79-4366-A123-1EEE237B0C93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A462-3EDA-483A-8967-AB64DCF27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42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CEF3-8A79-4366-A123-1EEE237B0C93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A462-3EDA-483A-8967-AB64DCF27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58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CEF3-8A79-4366-A123-1EEE237B0C93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A462-3EDA-483A-8967-AB64DCF27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96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CEF3-8A79-4366-A123-1EEE237B0C93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A462-3EDA-483A-8967-AB64DCF27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23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CEF3-8A79-4366-A123-1EEE237B0C93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A462-3EDA-483A-8967-AB64DCF27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52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CEF3-8A79-4366-A123-1EEE237B0C93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A462-3EDA-483A-8967-AB64DCF27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01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CEF3-8A79-4366-A123-1EEE237B0C93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A462-3EDA-483A-8967-AB64DCF27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33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CEF3-8A79-4366-A123-1EEE237B0C93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A462-3EDA-483A-8967-AB64DCF27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52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CEF3-8A79-4366-A123-1EEE237B0C93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8E16A462-3EDA-483A-8967-AB64DCF27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8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CEF3-8A79-4366-A123-1EEE237B0C93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A462-3EDA-483A-8967-AB64DCF27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5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CEF3-8A79-4366-A123-1EEE237B0C93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A462-3EDA-483A-8967-AB64DCF27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39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CEF3-8A79-4366-A123-1EEE237B0C93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A462-3EDA-483A-8967-AB64DCF27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6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CEF3-8A79-4366-A123-1EEE237B0C93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A462-3EDA-483A-8967-AB64DCF27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93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CEF3-8A79-4366-A123-1EEE237B0C93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A462-3EDA-483A-8967-AB64DCF27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64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CEF3-8A79-4366-A123-1EEE237B0C93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A462-3EDA-483A-8967-AB64DCF27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93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CEF3-8A79-4366-A123-1EEE237B0C93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A462-3EDA-483A-8967-AB64DCF27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4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69CCEF3-8A79-4366-A123-1EEE237B0C93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E16A462-3EDA-483A-8967-AB64DCF27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1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svg.org/fractal-radioactive-symbol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B066A9-0678-42D7-8C51-1A879271A872}"/>
              </a:ext>
            </a:extLst>
          </p:cNvPr>
          <p:cNvSpPr txBox="1"/>
          <p:nvPr/>
        </p:nvSpPr>
        <p:spPr>
          <a:xfrm>
            <a:off x="2429368" y="2136338"/>
            <a:ext cx="73332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RADIOFIZIKA,</a:t>
            </a:r>
          </a:p>
          <a:p>
            <a:r>
              <a:rPr lang="sr-Latn-R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ZAŠTITA i</a:t>
            </a:r>
          </a:p>
          <a:p>
            <a:r>
              <a:rPr lang="sr-Latn-R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KONTROLA KVALITETA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2436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building, floor&#10;&#10;Description automatically generated">
            <a:extLst>
              <a:ext uri="{FF2B5EF4-FFF2-40B4-BE49-F238E27FC236}">
                <a16:creationId xmlns:a16="http://schemas.microsoft.com/office/drawing/2014/main" id="{44C79092-B802-4526-BF53-B1BF18F9D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670" y="622004"/>
            <a:ext cx="4770474" cy="56139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E90B24-588D-41CE-82F5-1279331E04DC}"/>
              </a:ext>
            </a:extLst>
          </p:cNvPr>
          <p:cNvSpPr txBox="1"/>
          <p:nvPr/>
        </p:nvSpPr>
        <p:spPr>
          <a:xfrm>
            <a:off x="3030279" y="6358270"/>
            <a:ext cx="5635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KONTROLISANA ZONA – „VRUĆ“ HODNIK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883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E71BA1F5-BD6B-4332-B5AE-FF24928A6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76" y="685021"/>
            <a:ext cx="4737248" cy="51538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B8E1D1-5BF2-40C2-9786-DD0E977C5E71}"/>
              </a:ext>
            </a:extLst>
          </p:cNvPr>
          <p:cNvSpPr txBox="1"/>
          <p:nvPr/>
        </p:nvSpPr>
        <p:spPr>
          <a:xfrm>
            <a:off x="3011672" y="6172979"/>
            <a:ext cx="6168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DNEVNA KONTROLA KVALITETA PET-CT APARATA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512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0FAF6FB-C49E-4584-A220-8B2E7C25D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632" y="496922"/>
            <a:ext cx="4896736" cy="54013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FF9EDD-ECFA-4617-8082-01DDD3775391}"/>
              </a:ext>
            </a:extLst>
          </p:cNvPr>
          <p:cNvSpPr txBox="1"/>
          <p:nvPr/>
        </p:nvSpPr>
        <p:spPr>
          <a:xfrm>
            <a:off x="4878572" y="6176412"/>
            <a:ext cx="243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PET-CT APARAT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182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indoor, toilet, dirty&#10;&#10;Description automatically generated">
            <a:extLst>
              <a:ext uri="{FF2B5EF4-FFF2-40B4-BE49-F238E27FC236}">
                <a16:creationId xmlns:a16="http://schemas.microsoft.com/office/drawing/2014/main" id="{7A789C41-C7A1-4CE3-9965-2346E40C6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473" y="632639"/>
            <a:ext cx="4843051" cy="55927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12B163-FA91-4637-9D0B-9A459CB7298E}"/>
              </a:ext>
            </a:extLst>
          </p:cNvPr>
          <p:cNvSpPr txBox="1"/>
          <p:nvPr/>
        </p:nvSpPr>
        <p:spPr>
          <a:xfrm>
            <a:off x="2193849" y="6368901"/>
            <a:ext cx="780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GERMANIJUMSKI FANTOM ZA KONTROLU KVALITETA PET-CTa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399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on a desk&#10;&#10;Description automatically generated with medium confidence">
            <a:extLst>
              <a:ext uri="{FF2B5EF4-FFF2-40B4-BE49-F238E27FC236}">
                <a16:creationId xmlns:a16="http://schemas.microsoft.com/office/drawing/2014/main" id="{56F48E1B-E9E9-4655-912F-8A2B80DEA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79" y="1015409"/>
            <a:ext cx="6436241" cy="48271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245DCE-E1AC-405C-B77C-ECC0A3022563}"/>
              </a:ext>
            </a:extLst>
          </p:cNvPr>
          <p:cNvSpPr txBox="1"/>
          <p:nvPr/>
        </p:nvSpPr>
        <p:spPr>
          <a:xfrm>
            <a:off x="1981199" y="6188149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KOMPJUTERSKI PRIKAZ USPEŠNO ZAVRŠENE KONTROLE KVALITETA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370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FC9FCB-177B-4739-A947-5F2C2B0959EF}"/>
              </a:ext>
            </a:extLst>
          </p:cNvPr>
          <p:cNvSpPr txBox="1"/>
          <p:nvPr/>
        </p:nvSpPr>
        <p:spPr>
          <a:xfrm>
            <a:off x="2626239" y="2413337"/>
            <a:ext cx="67091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6000" dirty="0"/>
              <a:t>HVALA NA PAŽNJI!</a:t>
            </a:r>
            <a:endParaRPr lang="en-US" sz="6000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BDB9C6A4-CC13-4594-933E-4E23713CD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819790">
            <a:off x="8455772" y="3853070"/>
            <a:ext cx="2742316" cy="2742316"/>
          </a:xfrm>
          <a:prstGeom prst="roundRect">
            <a:avLst>
              <a:gd name="adj" fmla="val 12801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2710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cluttered, items&#10;&#10;Description automatically generated">
            <a:extLst>
              <a:ext uri="{FF2B5EF4-FFF2-40B4-BE49-F238E27FC236}">
                <a16:creationId xmlns:a16="http://schemas.microsoft.com/office/drawing/2014/main" id="{44D39C55-6222-4CA5-A2E4-87F931F94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742950"/>
            <a:ext cx="7162800" cy="5372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9B75E1-9497-41D7-81D1-45FB471CA68C}"/>
              </a:ext>
            </a:extLst>
          </p:cNvPr>
          <p:cNvSpPr txBox="1"/>
          <p:nvPr/>
        </p:nvSpPr>
        <p:spPr>
          <a:xfrm>
            <a:off x="3549502" y="6251944"/>
            <a:ext cx="5092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DOPREMANJE RADIOFARMAKA FDG-F18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921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cluttered, messy&#10;&#10;Description automatically generated">
            <a:extLst>
              <a:ext uri="{FF2B5EF4-FFF2-40B4-BE49-F238E27FC236}">
                <a16:creationId xmlns:a16="http://schemas.microsoft.com/office/drawing/2014/main" id="{BB449483-2988-482E-81E5-449F43940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121" y="699090"/>
            <a:ext cx="7279758" cy="54598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E4213A-80BE-494F-B21D-2C13AA053455}"/>
              </a:ext>
            </a:extLst>
          </p:cNvPr>
          <p:cNvSpPr txBox="1"/>
          <p:nvPr/>
        </p:nvSpPr>
        <p:spPr>
          <a:xfrm>
            <a:off x="3453809" y="6315740"/>
            <a:ext cx="528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POLUAUTOMATSKI SEPARACIJA DOZA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318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9578AE01-2464-4602-AC25-7977E0AD9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339" y="622004"/>
            <a:ext cx="7485321" cy="56139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4B8568-0EEC-4312-996B-32E5F894B7C8}"/>
              </a:ext>
            </a:extLst>
          </p:cNvPr>
          <p:cNvSpPr txBox="1"/>
          <p:nvPr/>
        </p:nvSpPr>
        <p:spPr>
          <a:xfrm>
            <a:off x="3597348" y="6390167"/>
            <a:ext cx="4997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PRENOSIVE KONTAJNER I ŠTITNICI ZA ŠPRICEVE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917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9CDF7E48-99F0-4411-A479-FE9F394AE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44" y="574158"/>
            <a:ext cx="7612912" cy="57096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717892-5059-4D31-9318-5E35C0385F95}"/>
              </a:ext>
            </a:extLst>
          </p:cNvPr>
          <p:cNvSpPr txBox="1"/>
          <p:nvPr/>
        </p:nvSpPr>
        <p:spPr>
          <a:xfrm>
            <a:off x="3180907" y="6368902"/>
            <a:ext cx="5830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ŠPRICEVI SA ZAVRTNJEM – DODATNA ZAŠTITA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9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C4D94A-1A13-43E0-8804-B2D58E93B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251" y="754911"/>
            <a:ext cx="7499498" cy="53481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E8D093-43D7-450E-AB8F-EAE0B570E505}"/>
              </a:ext>
            </a:extLst>
          </p:cNvPr>
          <p:cNvSpPr txBox="1"/>
          <p:nvPr/>
        </p:nvSpPr>
        <p:spPr>
          <a:xfrm>
            <a:off x="864781" y="6294474"/>
            <a:ext cx="10462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PRENOSIVI, ZAŠTITNI KONTAJNER ZA FDG-F18 KOD AUTOMATSKOG INJEKTORA</a:t>
            </a:r>
          </a:p>
        </p:txBody>
      </p:sp>
    </p:spTree>
    <p:extLst>
      <p:ext uri="{BB962C8B-B14F-4D97-AF65-F5344CB8AC3E}">
        <p14:creationId xmlns:p14="http://schemas.microsoft.com/office/powerpoint/2010/main" val="3822084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computer, computer&#10;&#10;Description automatically generated">
            <a:extLst>
              <a:ext uri="{FF2B5EF4-FFF2-40B4-BE49-F238E27FC236}">
                <a16:creationId xmlns:a16="http://schemas.microsoft.com/office/drawing/2014/main" id="{E183812F-C631-4356-8280-7DD4E603E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948" y="869211"/>
            <a:ext cx="6826102" cy="51195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27A94E-E31B-4E86-B537-E875981A03C3}"/>
              </a:ext>
            </a:extLst>
          </p:cNvPr>
          <p:cNvSpPr txBox="1"/>
          <p:nvPr/>
        </p:nvSpPr>
        <p:spPr>
          <a:xfrm>
            <a:off x="2273595" y="6209414"/>
            <a:ext cx="7644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DIGITALNO OČITAVANJE AKTIVNOSTI U MBq, POJEDINAČNE DOZE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0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loor, indoor, computer&#10;&#10;Description automatically generated">
            <a:extLst>
              <a:ext uri="{FF2B5EF4-FFF2-40B4-BE49-F238E27FC236}">
                <a16:creationId xmlns:a16="http://schemas.microsoft.com/office/drawing/2014/main" id="{DD712D00-6237-40AF-994E-4F933F036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83" y="922964"/>
            <a:ext cx="4928634" cy="50120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BA4D2A-B185-4942-BD80-55DF61408F9E}"/>
              </a:ext>
            </a:extLst>
          </p:cNvPr>
          <p:cNvSpPr txBox="1"/>
          <p:nvPr/>
        </p:nvSpPr>
        <p:spPr>
          <a:xfrm>
            <a:off x="3895060" y="6209413"/>
            <a:ext cx="440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AUTOMATSKI INJEKTOR – SEPARATOR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149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indoor, floor, yellow&#10;&#10;Description automatically generated">
            <a:extLst>
              <a:ext uri="{FF2B5EF4-FFF2-40B4-BE49-F238E27FC236}">
                <a16:creationId xmlns:a16="http://schemas.microsoft.com/office/drawing/2014/main" id="{FD8F6A83-6140-4C1E-9D98-31EC3B180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720" y="635295"/>
            <a:ext cx="5084559" cy="55874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CEDECA-1133-4A63-B46D-66F4BE111821}"/>
              </a:ext>
            </a:extLst>
          </p:cNvPr>
          <p:cNvSpPr txBox="1"/>
          <p:nvPr/>
        </p:nvSpPr>
        <p:spPr>
          <a:xfrm>
            <a:off x="1571845" y="6347637"/>
            <a:ext cx="9048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U NM POSTOJE 3 VRSTE OTPADA: RADIOAKTIVNI, INFEKTIVNI i KOMUNALNI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4474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Custom 1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FFFF00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E29D3E"/>
      </a:hlink>
      <a:folHlink>
        <a:srgbClr val="FFC00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51</TotalTime>
  <Words>87</Words>
  <Application>Microsoft Office PowerPoint</Application>
  <PresentationFormat>Widescreen</PresentationFormat>
  <Paragraphs>17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Corbel</vt:lpstr>
      <vt:lpstr>Parallax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Krle Krle</dc:creator>
  <cp:lastModifiedBy>Вера Артико  др</cp:lastModifiedBy>
  <cp:revision>4</cp:revision>
  <dcterms:created xsi:type="dcterms:W3CDTF">2022-03-04T22:13:59Z</dcterms:created>
  <dcterms:modified xsi:type="dcterms:W3CDTF">2022-05-16T20:18:33Z</dcterms:modified>
</cp:coreProperties>
</file>